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b="0"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" name="Google Shape;84;p1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1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b="0" i="0" sz="5400" u="none" cap="none" strike="noStrik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10" name="Google Shape;10;p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b="0" i="0" sz="5400" u="none" cap="none" strike="noStrik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105" name="Google Shape;105;p13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6" name="Google Shape;106;p13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hyperlink" Target="https://www.footballdb.com/" TargetMode="External"/><Relationship Id="rId6" Type="http://schemas.openxmlformats.org/officeDocument/2006/relationships/hyperlink" Target="http://www.nfl.com/stats/player" TargetMode="External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0" y="0"/>
            <a:ext cx="12188952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641604" y="653241"/>
            <a:ext cx="10908792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4">
            <a:alphaModFix/>
          </a:blip>
          <a:srcRect b="-3" l="2526" r="3689" t="0"/>
          <a:stretch/>
        </p:blipFill>
        <p:spPr>
          <a:xfrm>
            <a:off x="633999" y="1054100"/>
            <a:ext cx="5462001" cy="438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6400801" y="822325"/>
            <a:ext cx="5149596" cy="4846228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3" name="Google Shape;123;p15"/>
          <p:cNvSpPr txBox="1"/>
          <p:nvPr>
            <p:ph type="ctrTitle"/>
          </p:nvPr>
        </p:nvSpPr>
        <p:spPr>
          <a:xfrm>
            <a:off x="6713220" y="1054100"/>
            <a:ext cx="4615180" cy="373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</a:pPr>
            <a:r>
              <a:rPr lang="en-US" sz="8000"/>
              <a:t>NFC SOUTH DATABASE</a:t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641604" y="5756954"/>
            <a:ext cx="10908792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25" name="Google Shape;125;p15"/>
          <p:cNvGrpSpPr/>
          <p:nvPr/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26" name="Google Shape;126;p15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5"/>
          <p:cNvSpPr txBox="1"/>
          <p:nvPr>
            <p:ph idx="1" type="subTitle"/>
          </p:nvPr>
        </p:nvSpPr>
        <p:spPr>
          <a:xfrm>
            <a:off x="6713220" y="4790199"/>
            <a:ext cx="4615180" cy="668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Tri Nguyen, Kevin vo, Quoc Than, Benjamin Leung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DATABASE DEMO</a:t>
            </a:r>
            <a:endParaRPr/>
          </a:p>
        </p:txBody>
      </p:sp>
      <p:pic>
        <p:nvPicPr>
          <p:cNvPr id="224" name="Google Shape;224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9569" y="1986699"/>
            <a:ext cx="4762500" cy="2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931" y="4712965"/>
            <a:ext cx="5894614" cy="1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1063752" y="1683370"/>
            <a:ext cx="354724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We wanted to update the 2992 passing yards to 4000 passing yards</a:t>
            </a:r>
            <a:endParaRPr sz="2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SQL Skill: Update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WHAT DID WE LEARN?</a:t>
            </a:r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1066800" y="2013293"/>
            <a:ext cx="10058400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233" name="Google Shape;233;p25"/>
          <p:cNvGrpSpPr/>
          <p:nvPr/>
        </p:nvGrpSpPr>
        <p:grpSpPr>
          <a:xfrm>
            <a:off x="1069975" y="3251337"/>
            <a:ext cx="10058398" cy="1885950"/>
            <a:chOff x="0" y="865947"/>
            <a:chExt cx="10058398" cy="1885950"/>
          </a:xfrm>
        </p:grpSpPr>
        <p:sp>
          <p:nvSpPr>
            <p:cNvPr id="234" name="Google Shape;234;p25"/>
            <p:cNvSpPr/>
            <p:nvPr/>
          </p:nvSpPr>
          <p:spPr>
            <a:xfrm>
              <a:off x="0" y="865947"/>
              <a:ext cx="3143249" cy="1885950"/>
            </a:xfrm>
            <a:prstGeom prst="rect">
              <a:avLst/>
            </a:prstGeom>
            <a:solidFill>
              <a:srgbClr val="9B2B1C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 txBox="1"/>
            <p:nvPr/>
          </p:nvSpPr>
          <p:spPr>
            <a:xfrm>
              <a:off x="0" y="865947"/>
              <a:ext cx="3143249" cy="1885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We learned how to collect data from resources and use that data to create a database.</a:t>
              </a:r>
              <a:endParaRPr sz="2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3457575" y="865947"/>
              <a:ext cx="3143249" cy="1885950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 txBox="1"/>
            <p:nvPr/>
          </p:nvSpPr>
          <p:spPr>
            <a:xfrm>
              <a:off x="3457575" y="865947"/>
              <a:ext cx="3143249" cy="1885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How to use SQL queries to pull data from those tables and manipulate the data.</a:t>
              </a:r>
              <a:endParaRPr sz="2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915149" y="865947"/>
              <a:ext cx="3143249" cy="1885950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 txBox="1"/>
            <p:nvPr/>
          </p:nvSpPr>
          <p:spPr>
            <a:xfrm>
              <a:off x="6915149" y="865947"/>
              <a:ext cx="3143249" cy="1885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We</a:t>
              </a:r>
              <a:r>
                <a:rPr lang="en-US" sz="22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 learned the importance of database set keys that help create relations between the data sets.</a:t>
              </a:r>
              <a:endParaRPr sz="2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0" y="-1"/>
            <a:ext cx="12188952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3">
            <a:alphaModFix/>
          </a:blip>
          <a:srcRect b="12686" l="0" r="0" t="20942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-22860" y="0"/>
            <a:ext cx="12188952" cy="6858000"/>
          </a:xfrm>
          <a:prstGeom prst="rect">
            <a:avLst/>
          </a:prstGeom>
          <a:blipFill rotWithShape="1">
            <a:blip r:embed="rId4">
              <a:alphaModFix amt="4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20"/>
              <a:buChar char="▪"/>
            </a:pPr>
            <a:r>
              <a:rPr lang="en-US" sz="3200"/>
              <a:t>NFC South is a division within NFL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20"/>
              <a:buChar char="▪"/>
            </a:pPr>
            <a:r>
              <a:rPr lang="en-US" sz="3200"/>
              <a:t>NFC South because our favorite team Saints are in that division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20"/>
              <a:buChar char="▪"/>
            </a:pPr>
            <a:r>
              <a:rPr lang="en-US" sz="3200"/>
              <a:t>NFL is a good database because there are plenty of data you can look for like stats or even information for each player.</a:t>
            </a:r>
            <a:endParaRPr/>
          </a:p>
          <a:p>
            <a:pPr indent="-182880" lvl="0" marL="18288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20"/>
              <a:buChar char="▪"/>
            </a:pPr>
            <a:r>
              <a:rPr lang="en-US" sz="3200"/>
              <a:t>NFL has many games on the weekends and its hard to keep track of stats in a game.</a:t>
            </a: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9" name="Google Shape;139;p1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b="1" l="7241" r="10981" t="0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4">
              <a:alphaModFix amt="30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8" name="Google Shape;148;p1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ckwell"/>
              <a:buNone/>
            </a:pPr>
            <a:r>
              <a:rPr lang="en-US">
                <a:solidFill>
                  <a:schemeClr val="lt1"/>
                </a:solidFill>
              </a:rPr>
              <a:t>OUR PROJECT</a:t>
            </a:r>
            <a:endParaRPr/>
          </a:p>
        </p:txBody>
      </p:sp>
      <p:sp>
        <p:nvSpPr>
          <p:cNvPr id="149" name="Google Shape;149;p17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sz="2400"/>
              <a:t>Compile data from online resources for NFC South football teams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 sz="2400"/>
              <a:t>Organize data into a working database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 sz="2400"/>
              <a:t>Derive statistics not commonly found on current, popular resources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 sz="2400"/>
              <a:t>Use data to analyze team performance by comparison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 sz="2400"/>
              <a:t>References:</a:t>
            </a:r>
            <a:endParaRPr sz="2400"/>
          </a:p>
          <a:p>
            <a:pPr indent="-18288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40"/>
              <a:buChar char="▪"/>
            </a:pPr>
            <a:r>
              <a:rPr lang="en-US" sz="2400"/>
              <a:t>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https://www.footballdb.com/</a:t>
            </a:r>
            <a:endParaRPr sz="2400"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</a:pPr>
            <a:r>
              <a:rPr lang="en-US" sz="2400"/>
              <a:t> </a:t>
            </a:r>
            <a:r>
              <a:rPr lang="en-US" sz="2400" u="sng">
                <a:solidFill>
                  <a:schemeClr val="hlink"/>
                </a:solidFill>
                <a:hlinkClick r:id="rId6"/>
              </a:rPr>
              <a:t>http://www.nfl.com/stats/player</a:t>
            </a:r>
            <a:endParaRPr sz="2400"/>
          </a:p>
          <a:p>
            <a:pPr indent="0" lvl="1" marL="27432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grpSp>
        <p:nvGrpSpPr>
          <p:cNvPr id="150" name="Google Shape;150;p17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1" name="Google Shape;151;p1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7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60" name="Google Shape;160;p18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1" name="Google Shape;161;p1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8"/>
          <p:cNvSpPr/>
          <p:nvPr/>
        </p:nvSpPr>
        <p:spPr>
          <a:xfrm>
            <a:off x="0" y="0"/>
            <a:ext cx="12188952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920834" y="928117"/>
            <a:ext cx="10351008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7885470" y="1110053"/>
            <a:ext cx="3386371" cy="4580301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6" name="Google Shape;166;p18"/>
          <p:cNvSpPr txBox="1"/>
          <p:nvPr>
            <p:ph type="title"/>
          </p:nvPr>
        </p:nvSpPr>
        <p:spPr>
          <a:xfrm>
            <a:off x="8200102" y="1432223"/>
            <a:ext cx="2818417" cy="3357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ockwell"/>
              <a:buNone/>
            </a:pPr>
            <a:r>
              <a:rPr lang="en-US" sz="6000"/>
              <a:t>E-R DIAGRAM</a:t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920834" y="5780565"/>
            <a:ext cx="10351008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168" name="Google Shape;168;p18"/>
          <p:cNvGrpSpPr/>
          <p:nvPr/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69" name="Google Shape;169;p1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4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1" name="Google Shape;17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583" y="1346946"/>
            <a:ext cx="7519887" cy="407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069848" y="798394"/>
            <a:ext cx="4730451" cy="16377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Rockwell"/>
              <a:buNone/>
            </a:pPr>
            <a:r>
              <a:rPr lang="en-US" sz="4400"/>
              <a:t>DATABASE DEMO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1069848" y="2578608"/>
            <a:ext cx="4730451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Show all Saints players from the Final Stats</a:t>
            </a:r>
            <a:endParaRPr/>
          </a:p>
          <a:p>
            <a:pPr indent="-317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SQL Skill:</a:t>
            </a:r>
            <a:endParaRPr/>
          </a:p>
          <a:p>
            <a:pPr indent="-18288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SELECT</a:t>
            </a:r>
            <a:endParaRPr/>
          </a:p>
          <a:p>
            <a:pPr indent="-18288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FROM</a:t>
            </a:r>
            <a:endParaRPr/>
          </a:p>
          <a:p>
            <a:pPr indent="-18288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WHERE</a:t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5913124" y="0"/>
            <a:ext cx="6278877" cy="6858000"/>
          </a:xfrm>
          <a:custGeom>
            <a:rect b="b" l="l" r="r" t="t"/>
            <a:pathLst>
              <a:path extrusionOk="0" h="6858000" w="6278877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rgbClr val="343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9666" y="1358808"/>
            <a:ext cx="4269969" cy="145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946" y="3945971"/>
            <a:ext cx="2514560" cy="2021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DATABASE DEMO</a:t>
            </a:r>
            <a:endParaRPr/>
          </a:p>
        </p:txBody>
      </p:sp>
      <p:pic>
        <p:nvPicPr>
          <p:cNvPr id="186" name="Google Shape;186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79" y="2220995"/>
            <a:ext cx="3538729" cy="185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79" y="4611101"/>
            <a:ext cx="3538729" cy="121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5072513" y="2121408"/>
            <a:ext cx="6055735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Show the average number of touchdowns from the Saints</a:t>
            </a:r>
            <a:endParaRPr/>
          </a:p>
          <a:p>
            <a:pPr indent="-10159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SQL Skill: Aggregate Functions (AVG) Average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867" y="1229903"/>
            <a:ext cx="4950629" cy="161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/>
          <p:nvPr/>
        </p:nvSpPr>
        <p:spPr>
          <a:xfrm>
            <a:off x="984504" y="3837459"/>
            <a:ext cx="10222992" cy="80683"/>
          </a:xfrm>
          <a:prstGeom prst="rect">
            <a:avLst/>
          </a:prstGeom>
          <a:blipFill rotWithShape="1">
            <a:blip r:embed="rId4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984504" y="3981573"/>
            <a:ext cx="10222992" cy="2078335"/>
          </a:xfrm>
          <a:prstGeom prst="rect">
            <a:avLst/>
          </a:prstGeom>
          <a:blipFill rotWithShape="1">
            <a:blip r:embed="rId4">
              <a:alphaModFix amt="9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>
            <p:ph type="title"/>
          </p:nvPr>
        </p:nvSpPr>
        <p:spPr>
          <a:xfrm>
            <a:off x="1285456" y="4162031"/>
            <a:ext cx="4543683" cy="1767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DATABASE DEMO</a:t>
            </a:r>
            <a:endParaRPr/>
          </a:p>
        </p:txBody>
      </p:sp>
      <p:pic>
        <p:nvPicPr>
          <p:cNvPr id="198" name="Google Shape;198;p21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4502" y="1317462"/>
            <a:ext cx="4950632" cy="14356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6217920" y="4170410"/>
            <a:ext cx="4699221" cy="1767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288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Combine offense and defense stats for each game</a:t>
            </a:r>
            <a:endParaRPr/>
          </a:p>
          <a:p>
            <a:pPr indent="-317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8288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SQL skill: Natural Join</a:t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984504" y="6128670"/>
            <a:ext cx="10222992" cy="80683"/>
          </a:xfrm>
          <a:prstGeom prst="rect">
            <a:avLst/>
          </a:prstGeom>
          <a:blipFill rotWithShape="1">
            <a:blip r:embed="rId4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11401725" y="6229681"/>
            <a:ext cx="457200" cy="457200"/>
          </a:xfrm>
          <a:prstGeom prst="ellipse">
            <a:avLst/>
          </a:prstGeom>
          <a:blipFill rotWithShape="1">
            <a:blip r:embed="rId6">
              <a:alphaModFix/>
            </a:blip>
            <a:tile algn="tl" flip="none" tx="50800" sx="85000" ty="0" sy="85000"/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ckwel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DATABASE DEMO</a:t>
            </a:r>
            <a:endParaRPr/>
          </a:p>
        </p:txBody>
      </p:sp>
      <p:pic>
        <p:nvPicPr>
          <p:cNvPr id="208" name="Google Shape;208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7559" y="2324361"/>
            <a:ext cx="47720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6088" y="4535476"/>
            <a:ext cx="6855912" cy="101441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1136018" y="1724197"/>
            <a:ext cx="394138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If the Saints played against the Buccaneers, who did they beat based off the data sets?</a:t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This finds the team ids of  the teams that the Saints defeated by using subquery into the other data sets</a:t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SQL skill: Subqueries</a:t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DATABASE DEMO</a:t>
            </a:r>
            <a:endParaRPr/>
          </a:p>
        </p:txBody>
      </p:sp>
      <p:pic>
        <p:nvPicPr>
          <p:cNvPr id="216" name="Google Shape;216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699" y="1647825"/>
            <a:ext cx="47625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567" y="4829939"/>
            <a:ext cx="579577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1130416" y="1865939"/>
            <a:ext cx="365759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Organized Reception from greatest to least for WR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SQL Skill: ORDER BY, DESC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